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2" r:id="rId3"/>
    <p:sldId id="305" r:id="rId4"/>
    <p:sldId id="309" r:id="rId5"/>
    <p:sldId id="308" r:id="rId6"/>
    <p:sldId id="312" r:id="rId7"/>
    <p:sldId id="315" r:id="rId8"/>
    <p:sldId id="316" r:id="rId9"/>
    <p:sldId id="314" r:id="rId10"/>
    <p:sldId id="313" r:id="rId11"/>
    <p:sldId id="311" r:id="rId12"/>
    <p:sldId id="317" r:id="rId13"/>
    <p:sldId id="310" r:id="rId14"/>
    <p:sldId id="347" r:id="rId15"/>
    <p:sldId id="307" r:id="rId16"/>
    <p:sldId id="303" r:id="rId17"/>
    <p:sldId id="306" r:id="rId18"/>
    <p:sldId id="304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7" r:id="rId27"/>
    <p:sldId id="325" r:id="rId28"/>
    <p:sldId id="328" r:id="rId29"/>
    <p:sldId id="339" r:id="rId30"/>
    <p:sldId id="326" r:id="rId31"/>
    <p:sldId id="329" r:id="rId32"/>
    <p:sldId id="330" r:id="rId33"/>
    <p:sldId id="331" r:id="rId34"/>
    <p:sldId id="332" r:id="rId35"/>
    <p:sldId id="336" r:id="rId36"/>
    <p:sldId id="333" r:id="rId37"/>
    <p:sldId id="334" r:id="rId38"/>
    <p:sldId id="335" r:id="rId39"/>
    <p:sldId id="348" r:id="rId40"/>
    <p:sldId id="337" r:id="rId41"/>
    <p:sldId id="338" r:id="rId42"/>
    <p:sldId id="345" r:id="rId43"/>
    <p:sldId id="340" r:id="rId44"/>
    <p:sldId id="341" r:id="rId45"/>
    <p:sldId id="342" r:id="rId46"/>
    <p:sldId id="343" r:id="rId47"/>
    <p:sldId id="346" r:id="rId48"/>
    <p:sldId id="349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4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3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4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2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2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7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3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4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6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9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80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B7439-0865-4E1E-81F7-B6FC0F1BF9D2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37BC9-2EBA-416B-B491-BE2CC1D03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25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zV6mXIOVl4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NLP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21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993"/>
            <a:ext cx="9144000" cy="4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3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876300"/>
            <a:ext cx="85629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33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18" b="708"/>
          <a:stretch/>
        </p:blipFill>
        <p:spPr bwMode="auto">
          <a:xfrm>
            <a:off x="436134" y="737953"/>
            <a:ext cx="8271732" cy="538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614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44" y="1195563"/>
            <a:ext cx="80962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73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ì°ì´ì²ë¦¬ pdf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500188"/>
            <a:ext cx="8286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73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7688" y="2713812"/>
            <a:ext cx="2076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/>
              <a:t>Statistics</a:t>
            </a:r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36520" y="2713812"/>
            <a:ext cx="2861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/>
              <a:t>Probabilities</a:t>
            </a:r>
            <a:endParaRPr lang="ko-KR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29433" y="3488267"/>
            <a:ext cx="159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Bayes theorem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18174" y="3488267"/>
            <a:ext cx="10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likelihood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79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Natural Language Processing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atural language process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204405"/>
            <a:ext cx="8394700" cy="44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0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" y="1338298"/>
            <a:ext cx="9031111" cy="418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342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3251"/>
          <a:stretch/>
        </p:blipFill>
        <p:spPr>
          <a:xfrm>
            <a:off x="0" y="0"/>
            <a:ext cx="9144000" cy="5949244"/>
          </a:xfrm>
          <a:prstGeom prst="rect">
            <a:avLst/>
          </a:prstGeom>
        </p:spPr>
      </p:pic>
      <p:pic>
        <p:nvPicPr>
          <p:cNvPr id="11266" name="Picture 2" descr="ìì¤íëí ì´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52" y="5949449"/>
            <a:ext cx="2258248" cy="90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70346" y="6581001"/>
            <a:ext cx="1715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err="1"/>
              <a:t>Ludwik</a:t>
            </a:r>
            <a:r>
              <a:rPr lang="en-US" altLang="ko-KR" sz="1200" i="1" dirty="0"/>
              <a:t> </a:t>
            </a:r>
            <a:r>
              <a:rPr lang="en-US" altLang="ko-KR" sz="1200" i="1" dirty="0" err="1"/>
              <a:t>Łazarz</a:t>
            </a:r>
            <a:r>
              <a:rPr lang="en-US" altLang="ko-KR" sz="1200" i="1" dirty="0"/>
              <a:t> </a:t>
            </a:r>
            <a:r>
              <a:rPr lang="en-US" altLang="ko-KR" sz="1200" i="1" dirty="0" err="1"/>
              <a:t>Zamenhof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6379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Artificial Intelligence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8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0508"/>
          <a:stretch/>
        </p:blipFill>
        <p:spPr>
          <a:xfrm>
            <a:off x="-1" y="-2"/>
            <a:ext cx="9144002" cy="613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2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745"/>
          <a:stretch/>
        </p:blipFill>
        <p:spPr>
          <a:xfrm>
            <a:off x="0" y="0"/>
            <a:ext cx="9144000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4623"/>
          <a:stretch/>
        </p:blipFill>
        <p:spPr>
          <a:xfrm>
            <a:off x="0" y="0"/>
            <a:ext cx="9144000" cy="58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4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942" b="8368"/>
          <a:stretch/>
        </p:blipFill>
        <p:spPr>
          <a:xfrm>
            <a:off x="2555052" y="0"/>
            <a:ext cx="6588948" cy="62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7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8409"/>
          <a:stretch/>
        </p:blipFill>
        <p:spPr>
          <a:xfrm>
            <a:off x="-1" y="-1"/>
            <a:ext cx="9144001" cy="55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1221"/>
          <a:stretch/>
        </p:blipFill>
        <p:spPr>
          <a:xfrm>
            <a:off x="0" y="0"/>
            <a:ext cx="9144000" cy="60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97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i.imgur.com/NXQ4iQ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2090"/>
            <a:ext cx="3627593" cy="343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ííìë¶ì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628650"/>
            <a:ext cx="5286375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155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269"/>
          <a:stretch/>
        </p:blipFill>
        <p:spPr>
          <a:xfrm>
            <a:off x="0" y="0"/>
            <a:ext cx="9144000" cy="57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4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mm ííìë¶ì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" y="0"/>
            <a:ext cx="9117659" cy="684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02933" y="342269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 smtClean="0"/>
              <a:t>일반명사</a:t>
            </a:r>
            <a:endParaRPr lang="ko-KR" alt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379141" y="34226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 smtClean="0"/>
              <a:t>조사</a:t>
            </a:r>
            <a:endParaRPr lang="ko-KR" altLang="en-US" sz="1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476241" y="300124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 smtClean="0"/>
              <a:t>대명사</a:t>
            </a:r>
            <a:endParaRPr lang="ko-KR" altLang="en-US" sz="1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281515" y="300124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smtClean="0"/>
              <a:t>보조사</a:t>
            </a:r>
            <a:endParaRPr lang="ko-KR" altLang="en-US" sz="12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969401" y="300124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 smtClean="0"/>
              <a:t>일반명사</a:t>
            </a:r>
            <a:endParaRPr lang="ko-KR" alt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553184" y="385167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 smtClean="0"/>
              <a:t>도사</a:t>
            </a:r>
            <a:endParaRPr lang="ko-KR" altLang="en-US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06208" y="3851672"/>
            <a:ext cx="133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 smtClean="0"/>
              <a:t>명사형 전사 어미</a:t>
            </a:r>
            <a:endParaRPr lang="ko-KR" altLang="en-US" sz="12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12478" y="385167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smtClean="0"/>
              <a:t>관형사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9338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9789"/>
            <a:ext cx="9144000" cy="30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khaiii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02" y="1344990"/>
            <a:ext cx="2954396" cy="98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1986" y="4899378"/>
            <a:ext cx="26800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/>
              <a:t>K</a:t>
            </a:r>
            <a:r>
              <a:rPr lang="en-US" altLang="ko-KR" sz="2800" b="1" dirty="0" err="1" smtClean="0"/>
              <a:t>haiii</a:t>
            </a:r>
            <a:endParaRPr lang="en-US" altLang="ko-KR" b="1" dirty="0" smtClean="0"/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Kakao</a:t>
            </a:r>
            <a:r>
              <a:rPr lang="en-US" altLang="ko-KR" dirty="0" smtClean="0"/>
              <a:t> Hangul Analyzer III)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8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ficial intelligence tag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823913"/>
            <a:ext cx="86963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43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-301"/>
          <a:stretch/>
        </p:blipFill>
        <p:spPr>
          <a:xfrm>
            <a:off x="0" y="0"/>
            <a:ext cx="9144000" cy="68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4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8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98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10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8479"/>
          <a:stretch/>
        </p:blipFill>
        <p:spPr>
          <a:xfrm>
            <a:off x="-1" y="0"/>
            <a:ext cx="9170342" cy="56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06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9"/>
          <a:stretch/>
        </p:blipFill>
        <p:spPr bwMode="auto">
          <a:xfrm>
            <a:off x="934862" y="1632891"/>
            <a:ext cx="7274277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95400" y="3322402"/>
            <a:ext cx="6553201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 saw the man. The man was on the hill. I was using a telescope.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 saw the man. I was on the hill. I was using a telescope.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 saw the man. The man was on the hill. The hill had a telescope.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 saw the man. I was on the hill. The hill had a telescope.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 saw the man. The man was on the hill. I saw him using a telescope.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7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2099"/>
          <a:stretch/>
        </p:blipFill>
        <p:spPr>
          <a:xfrm>
            <a:off x="0" y="-1"/>
            <a:ext cx="9144000" cy="60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1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99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4020"/>
          <a:stretch/>
        </p:blipFill>
        <p:spPr>
          <a:xfrm>
            <a:off x="0" y="0"/>
            <a:ext cx="9144000" cy="58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17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ur.com/jxZnuy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1" y="0"/>
            <a:ext cx="8711259" cy="68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49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artificial intelligence machine learning deep learn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7618" r="3774" b="5685"/>
          <a:stretch/>
        </p:blipFill>
        <p:spPr bwMode="auto">
          <a:xfrm>
            <a:off x="159926" y="789282"/>
            <a:ext cx="8824148" cy="52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525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890"/>
          <a:stretch/>
        </p:blipFill>
        <p:spPr>
          <a:xfrm>
            <a:off x="0" y="0"/>
            <a:ext cx="9144000" cy="54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64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zV6mXIOVl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8592" y="6000750"/>
            <a:ext cx="785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i="1" dirty="0" smtClean="0"/>
              <a:t>Her, 2013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7020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14500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4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ì±ë´ ì¬ì¬ì´ í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40" y="827851"/>
            <a:ext cx="3119371" cy="55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ì±ë´ ìì¨ íì©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225" y="827851"/>
            <a:ext cx="3119371" cy="555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61557" y="3308237"/>
            <a:ext cx="649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vs.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9568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ë¬¸ë§¥ ìí© ìì°ì´ ì´í´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652588"/>
            <a:ext cx="85725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2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ì±ë´ ë¹ì© ì ê°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95275"/>
            <a:ext cx="57150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ìë¦¬ ë¹ì¤ë¹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126" y="1042342"/>
            <a:ext cx="3845748" cy="19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êµ­ë´ì¸ ê°ìë¹ì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37" y="3488268"/>
            <a:ext cx="7087326" cy="24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95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ur.com/jxZnuy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1" y="0"/>
            <a:ext cx="8711259" cy="68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포인트가 5개인 별 1"/>
          <p:cNvSpPr/>
          <p:nvPr/>
        </p:nvSpPr>
        <p:spPr>
          <a:xfrm>
            <a:off x="4395140" y="383822"/>
            <a:ext cx="278459" cy="278459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76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30020" y="1690689"/>
            <a:ext cx="7483961" cy="3765786"/>
            <a:chOff x="1317037" y="1802458"/>
            <a:chExt cx="5915378" cy="2976505"/>
          </a:xfrm>
        </p:grpSpPr>
        <p:pic>
          <p:nvPicPr>
            <p:cNvPr id="3074" name="Picture 2" descr="https://3.bp.blogspot.com/-T-MdFHHaH_g/V7v1uYlMjeI/AAAAAAAAbWI/UjtCgrG5S2IRlq6zfOWcC5ULCPBNBGeAQCLcB/s640/Big_Data_Use_Case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" t="1266" r="725" b="1384"/>
            <a:stretch/>
          </p:blipFill>
          <p:spPr bwMode="auto">
            <a:xfrm>
              <a:off x="1317037" y="1802458"/>
              <a:ext cx="5915378" cy="297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317037" y="1802458"/>
              <a:ext cx="2961452" cy="274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943350" y="545647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i="1" dirty="0" smtClean="0"/>
              <a:t>HANA </a:t>
            </a:r>
            <a:r>
              <a:rPr lang="en-US" altLang="ko-KR" sz="1200" i="1" dirty="0"/>
              <a:t>Healthcare Big Data Subject Matter Experts and </a:t>
            </a:r>
            <a:r>
              <a:rPr lang="en-US" altLang="ko-KR" sz="1200" i="1" dirty="0" smtClean="0"/>
              <a:t>Analysts, 2017</a:t>
            </a:r>
            <a:endParaRPr lang="ko-KR" altLang="en-US" sz="1200" i="1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abundance of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9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applications</a:t>
            </a:r>
            <a:endParaRPr lang="ko-KR" altLang="en-US" dirty="0"/>
          </a:p>
        </p:txBody>
      </p:sp>
      <p:pic>
        <p:nvPicPr>
          <p:cNvPr id="7172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7" y="1792289"/>
            <a:ext cx="7910246" cy="45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5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986" y="128962"/>
            <a:ext cx="5066029" cy="329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3389371"/>
            <a:ext cx="80867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9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forexrazor.com/Portals/0/images/School/Fundamentals/correlation_DollarIndex_EURUSD_bloombe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63" y="681685"/>
            <a:ext cx="7206074" cy="54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2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429"/>
            <a:ext cx="9144000" cy="41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6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3181</TotalTime>
  <Words>140</Words>
  <Application>Microsoft Office PowerPoint</Application>
  <PresentationFormat>화면 슬라이드 쇼(4:3)</PresentationFormat>
  <Paragraphs>28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Calibri</vt:lpstr>
      <vt:lpstr>Calibri Light</vt:lpstr>
      <vt:lpstr>Office 테마</vt:lpstr>
      <vt:lpstr>NLP</vt:lpstr>
      <vt:lpstr>Artificial Intelligence</vt:lpstr>
      <vt:lpstr>PowerPoint 프레젠테이션</vt:lpstr>
      <vt:lpstr>PowerPoint 프레젠테이션</vt:lpstr>
      <vt:lpstr>abundance of data</vt:lpstr>
      <vt:lpstr>applications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Natural Language Processing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Network</dc:title>
  <dc:creator>류기곤</dc:creator>
  <cp:lastModifiedBy>류기곤</cp:lastModifiedBy>
  <cp:revision>94</cp:revision>
  <dcterms:created xsi:type="dcterms:W3CDTF">2019-02-26T06:53:29Z</dcterms:created>
  <dcterms:modified xsi:type="dcterms:W3CDTF">2019-03-03T16:08:38Z</dcterms:modified>
</cp:coreProperties>
</file>